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43"/>
  </p:notesMasterIdLst>
  <p:sldIdLst>
    <p:sldId id="256" r:id="rId2"/>
    <p:sldId id="287" r:id="rId3"/>
    <p:sldId id="273" r:id="rId4"/>
    <p:sldId id="277" r:id="rId5"/>
    <p:sldId id="261" r:id="rId6"/>
    <p:sldId id="299" r:id="rId7"/>
    <p:sldId id="300" r:id="rId8"/>
    <p:sldId id="301" r:id="rId9"/>
    <p:sldId id="302" r:id="rId10"/>
    <p:sldId id="303" r:id="rId11"/>
    <p:sldId id="304" r:id="rId12"/>
    <p:sldId id="265" r:id="rId13"/>
    <p:sldId id="264" r:id="rId14"/>
    <p:sldId id="257" r:id="rId15"/>
    <p:sldId id="258" r:id="rId16"/>
    <p:sldId id="291" r:id="rId17"/>
    <p:sldId id="269" r:id="rId18"/>
    <p:sldId id="293" r:id="rId19"/>
    <p:sldId id="288" r:id="rId20"/>
    <p:sldId id="294" r:id="rId21"/>
    <p:sldId id="295" r:id="rId22"/>
    <p:sldId id="296" r:id="rId23"/>
    <p:sldId id="260" r:id="rId24"/>
    <p:sldId id="297" r:id="rId25"/>
    <p:sldId id="282" r:id="rId26"/>
    <p:sldId id="289" r:id="rId27"/>
    <p:sldId id="298" r:id="rId28"/>
    <p:sldId id="266" r:id="rId29"/>
    <p:sldId id="290" r:id="rId30"/>
    <p:sldId id="285" r:id="rId31"/>
    <p:sldId id="259" r:id="rId32"/>
    <p:sldId id="305" r:id="rId33"/>
    <p:sldId id="267" r:id="rId34"/>
    <p:sldId id="286" r:id="rId35"/>
    <p:sldId id="284" r:id="rId36"/>
    <p:sldId id="279" r:id="rId37"/>
    <p:sldId id="278" r:id="rId38"/>
    <p:sldId id="268" r:id="rId39"/>
    <p:sldId id="280" r:id="rId40"/>
    <p:sldId id="276" r:id="rId41"/>
    <p:sldId id="29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15-12-2023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15-12-2023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15-12-2023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15-12-2023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15-12-2023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sz="6000" dirty="0"/>
              <a:t>Ongestructureerde data</a:t>
            </a:r>
          </a:p>
          <a:p>
            <a:r>
              <a:rPr lang="nl-NL" sz="6000" dirty="0"/>
              <a:t>Niet numeriek</a:t>
            </a:r>
          </a:p>
          <a:p>
            <a:r>
              <a:rPr lang="nl-NL" sz="6000" dirty="0"/>
              <a:t>Semantiek</a:t>
            </a:r>
          </a:p>
          <a:p>
            <a:r>
              <a:rPr lang="nl-NL" sz="6000" dirty="0"/>
              <a:t>Synoniemen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BBD9672-0D27-1860-558F-834334508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57" y="1851855"/>
            <a:ext cx="7773741" cy="2208804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34" y="4269766"/>
            <a:ext cx="7820664" cy="23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hebben vaak al uitgezocht welke manier van </a:t>
            </a:r>
            <a:r>
              <a:rPr lang="nl-NL" dirty="0" err="1"/>
              <a:t>tokenizen</a:t>
            </a:r>
            <a:r>
              <a:rPr lang="nl-NL" dirty="0"/>
              <a:t> resulteert in de beste versie van hun LLM en leveren daarom de </a:t>
            </a:r>
            <a:r>
              <a:rPr lang="nl-NL" dirty="0" err="1"/>
              <a:t>tokenizer</a:t>
            </a:r>
            <a:r>
              <a:rPr lang="nl-NL" dirty="0"/>
              <a:t> mee met hun model</a:t>
            </a:r>
          </a:p>
          <a:p>
            <a:r>
              <a:rPr lang="nl-NL" dirty="0"/>
              <a:t>Bij gebruik van </a:t>
            </a:r>
            <a:r>
              <a:rPr lang="nl-NL" dirty="0" err="1"/>
              <a:t>LLM’s</a:t>
            </a:r>
            <a:r>
              <a:rPr lang="nl-NL" dirty="0"/>
              <a:t> in de </a:t>
            </a:r>
            <a:r>
              <a:rPr lang="nl-NL" dirty="0" err="1"/>
              <a:t>cloud</a:t>
            </a:r>
            <a:r>
              <a:rPr lang="nl-NL" dirty="0"/>
              <a:t> wordt het </a:t>
            </a:r>
            <a:r>
              <a:rPr lang="nl-NL" dirty="0" err="1"/>
              <a:t>tokenizen</a:t>
            </a:r>
            <a:r>
              <a:rPr lang="nl-NL" dirty="0"/>
              <a:t> meestal verricht door de exploitant van de LLM</a:t>
            </a:r>
          </a:p>
          <a:p>
            <a:r>
              <a:rPr lang="nl-NL" dirty="0"/>
              <a:t>In python daarom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</a:t>
            </a: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/>
              <a:t>met een LLM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</a:t>
            </a:r>
            <a:r>
              <a:rPr lang="nl-NL"/>
              <a:t>verkleinen O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tekstfragmenten naar getallen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  <a:latin typeface="Lato" panose="020F0502020204030203" pitchFamily="34" charset="0"/>
              </a:rPr>
              <a:t>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315" y="2133600"/>
            <a:ext cx="42391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47" y="595158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830" y="28700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context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symanticsearch</a:t>
            </a:r>
            <a:r>
              <a:rPr lang="nl-NL" dirty="0"/>
              <a:t>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2419</TotalTime>
  <Words>2055</Words>
  <Application>Microsoft Office PowerPoint</Application>
  <PresentationFormat>Breedbeeld</PresentationFormat>
  <Paragraphs>256</Paragraphs>
  <Slides>41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Consolas</vt:lpstr>
      <vt:lpstr>Lato</vt:lpstr>
      <vt:lpstr>Wingdings 3</vt:lpstr>
      <vt:lpstr>Sliert</vt:lpstr>
      <vt:lpstr>Workshop</vt:lpstr>
      <vt:lpstr>Data: teksten zijn lastig</vt:lpstr>
      <vt:lpstr>Data: teksten - semantiek</vt:lpstr>
      <vt:lpstr>Data: teksten - synoniemen</vt:lpstr>
      <vt:lpstr>Data: context</vt:lpstr>
      <vt:lpstr>LLM: wat is er anders?</vt:lpstr>
      <vt:lpstr>LLM: bouwstenen-1</vt:lpstr>
      <vt:lpstr>LLM: bouwstenen-2</vt:lpstr>
      <vt:lpstr>LLM: bouwstenen-3</vt:lpstr>
      <vt:lpstr>LLM: training-1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RAG: fase 1 - stappen vullen vector store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103</cp:revision>
  <dcterms:created xsi:type="dcterms:W3CDTF">2023-12-04T07:54:09Z</dcterms:created>
  <dcterms:modified xsi:type="dcterms:W3CDTF">2023-12-15T14:43:13Z</dcterms:modified>
</cp:coreProperties>
</file>